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350" autoAdjust="0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endParaRPr lang="tr-TR"/>
          </a:p>
        </p:txBody>
      </p:sp>
      <p:sp>
        <p:nvSpPr>
          <p:cNvPr id="604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1F9FBCB5-BEA9-401A-B344-54C2F5E5842F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/>
          </a:p>
        </p:txBody>
      </p:sp>
      <p:pic>
        <p:nvPicPr>
          <p:cNvPr id="53251" name="Picture 3" descr="ANABNR2"/>
          <p:cNvPicPr>
            <a:picLocks noChangeAspect="1" noChangeArrowheads="1"/>
          </p:cNvPicPr>
          <p:nvPr/>
        </p:nvPicPr>
        <p:blipFill>
          <a:blip r:embed="rId2"/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</p:spPr>
      </p:pic>
      <p:sp>
        <p:nvSpPr>
          <p:cNvPr id="53252" name="Rectangle 4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325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Kestanelik Çok Programlı Lisesi</a:t>
            </a:r>
          </a:p>
        </p:txBody>
      </p:sp>
      <p:sp>
        <p:nvSpPr>
          <p:cNvPr id="5325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E2AE47B8-0AFC-45CC-B568-85FF0C06DD5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split orient="vert"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Kestanelik Çok Programlı Lisesi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3D2B0-69B3-43E2-A99A-803FDD7ECA1F}" type="slidenum">
              <a:rPr lang="tr-TR"/>
              <a:pPr/>
              <a:t>‹#›</a:t>
            </a:fld>
            <a:endParaRPr lang="tr-TR" sz="1400"/>
          </a:p>
        </p:txBody>
      </p:sp>
    </p:spTree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Kestanelik Çok Programlı Lisesi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2D9D-4FC5-4038-817D-EDC23832A534}" type="slidenum">
              <a:rPr lang="tr-TR"/>
              <a:pPr/>
              <a:t>‹#›</a:t>
            </a:fld>
            <a:endParaRPr lang="tr-TR" sz="1400"/>
          </a:p>
        </p:txBody>
      </p:sp>
    </p:spTree>
  </p:cSld>
  <p:clrMapOvr>
    <a:masterClrMapping/>
  </p:clrMapOvr>
  <p:transition>
    <p:split orient="vert"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Kestanelik Çok Programlı Lisesi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9B3B3120-AE6D-456E-972F-6AAA89D28BAA}" type="slidenum">
              <a:rPr lang="tr-TR"/>
              <a:pPr/>
              <a:t>‹#›</a:t>
            </a:fld>
            <a:endParaRPr lang="tr-TR" sz="1400"/>
          </a:p>
        </p:txBody>
      </p:sp>
    </p:spTree>
  </p:cSld>
  <p:clrMapOvr>
    <a:masterClrMapping/>
  </p:clrMapOvr>
  <p:transition>
    <p:split orient="vert"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Küçük Resim Yer Tutucusu"/>
          <p:cNvSpPr>
            <a:spLocks noGrp="1"/>
          </p:cNvSpPr>
          <p:nvPr>
            <p:ph type="clipArt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Kestanelik Çok Programlı Lisesi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68BF6130-9873-44F3-9F9E-CCBB27764389}" type="slidenum">
              <a:rPr lang="tr-TR"/>
              <a:pPr/>
              <a:t>‹#›</a:t>
            </a:fld>
            <a:endParaRPr lang="tr-TR" sz="1400"/>
          </a:p>
        </p:txBody>
      </p:sp>
    </p:spTree>
  </p:cSld>
  <p:clrMapOvr>
    <a:masterClrMapping/>
  </p:clrMapOvr>
  <p:transition>
    <p:split orient="vert"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Başlık, Metin ve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Grafik Yer Tutucusu"/>
          <p:cNvSpPr>
            <a:spLocks noGrp="1"/>
          </p:cNvSpPr>
          <p:nvPr>
            <p:ph type="chart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Kestanelik Çok Programlı Lisesi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A7298ADA-7255-4614-879E-34EE7E7B7E1E}" type="slidenum">
              <a:rPr lang="tr-TR"/>
              <a:pPr/>
              <a:t>‹#›</a:t>
            </a:fld>
            <a:endParaRPr lang="tr-TR" sz="1400"/>
          </a:p>
        </p:txBody>
      </p:sp>
    </p:spTree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Kestanelik Çok Programlı Lisesi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41F399-7816-4DAE-879C-1DC6A0661001}" type="slidenum">
              <a:rPr lang="tr-TR"/>
              <a:pPr/>
              <a:t>‹#›</a:t>
            </a:fld>
            <a:endParaRPr lang="tr-TR" sz="1400"/>
          </a:p>
        </p:txBody>
      </p:sp>
    </p:spTree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Kestanelik Çok Programlı Lisesi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281AC-4DD4-462C-BB26-ECE027F95651}" type="slidenum">
              <a:rPr lang="tr-TR"/>
              <a:pPr/>
              <a:t>‹#›</a:t>
            </a:fld>
            <a:endParaRPr lang="tr-TR" sz="1400"/>
          </a:p>
        </p:txBody>
      </p:sp>
    </p:spTree>
  </p:cSld>
  <p:clrMapOvr>
    <a:masterClrMapping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Kestanelik Çok Programlı Lisesi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74FAF-E852-432A-BDDC-C2438F58FF69}" type="slidenum">
              <a:rPr lang="tr-TR"/>
              <a:pPr/>
              <a:t>‹#›</a:t>
            </a:fld>
            <a:endParaRPr lang="tr-TR" sz="1400"/>
          </a:p>
        </p:txBody>
      </p:sp>
    </p:spTree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Kestanelik Çok Programlı Lisesi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69EE8-B9C8-41B8-89AD-E23628CB08BC}" type="slidenum">
              <a:rPr lang="tr-TR"/>
              <a:pPr/>
              <a:t>‹#›</a:t>
            </a:fld>
            <a:endParaRPr lang="tr-TR" sz="1400"/>
          </a:p>
        </p:txBody>
      </p:sp>
    </p:spTree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Kestanelik Çok Programlı Lisesi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32E2E-FBFC-48B2-A4B2-59EA14D007BA}" type="slidenum">
              <a:rPr lang="tr-TR"/>
              <a:pPr/>
              <a:t>‹#›</a:t>
            </a:fld>
            <a:endParaRPr lang="tr-TR" sz="1400"/>
          </a:p>
        </p:txBody>
      </p:sp>
    </p:spTree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Kestanelik Çok Programlı Lisesi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DBCEB-987B-41CD-BE25-14B684B5F59D}" type="slidenum">
              <a:rPr lang="tr-TR"/>
              <a:pPr/>
              <a:t>‹#›</a:t>
            </a:fld>
            <a:endParaRPr lang="tr-TR" sz="1400"/>
          </a:p>
        </p:txBody>
      </p:sp>
    </p:spTree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Kestanelik Çok Programlı Lisesi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76E78-6B58-429A-B519-FDDDC8EB9A66}" type="slidenum">
              <a:rPr lang="tr-TR"/>
              <a:pPr/>
              <a:t>‹#›</a:t>
            </a:fld>
            <a:endParaRPr lang="tr-TR" sz="1400"/>
          </a:p>
        </p:txBody>
      </p:sp>
    </p:spTree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Kestanelik Çok Programlı Lisesi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7EE58-6799-4B4F-ABB4-DF0A632B5C74}" type="slidenum">
              <a:rPr lang="tr-TR"/>
              <a:pPr/>
              <a:t>‹#›</a:t>
            </a:fld>
            <a:endParaRPr lang="tr-TR" sz="1400"/>
          </a:p>
        </p:txBody>
      </p:sp>
    </p:spTree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/>
          </a:p>
        </p:txBody>
      </p:sp>
      <p:sp>
        <p:nvSpPr>
          <p:cNvPr id="52228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6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/>
          </a:p>
        </p:txBody>
      </p:sp>
      <p:sp>
        <p:nvSpPr>
          <p:cNvPr id="52229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6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/>
              <a:t>Kestanelik Çok Programlı Lisesi</a:t>
            </a:r>
          </a:p>
        </p:txBody>
      </p:sp>
      <p:pic>
        <p:nvPicPr>
          <p:cNvPr id="52233" name="Picture 9" descr="anabnr2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</p:spPr>
      </p:pic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/>
          </a:p>
        </p:txBody>
      </p:sp>
      <p:sp>
        <p:nvSpPr>
          <p:cNvPr id="522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>
                <a:solidFill>
                  <a:schemeClr val="tx2"/>
                </a:solidFill>
              </a:defRPr>
            </a:lvl1pPr>
          </a:lstStyle>
          <a:p>
            <a:fld id="{EE3B8F90-094F-443C-AB3D-E481F60B35DB}" type="slidenum">
              <a:rPr lang="tr-TR"/>
              <a:pPr/>
              <a:t>‹#›</a:t>
            </a:fld>
            <a:endParaRPr lang="tr-TR" sz="1400"/>
          </a:p>
        </p:txBody>
      </p:sp>
      <p:sp>
        <p:nvSpPr>
          <p:cNvPr id="522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>
    <p:split orient="vert" dir="in"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fontAlgn="base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VERİMLİ DERS ÇALIŞMA YÖNTEMLERİ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sz="2800"/>
              <a:t>ÇALIŞMANIZ GEREKEN DERSLERİ VE KONULARI HAFTANIN GÜNLERİNE BÖLEREK YERLEŞTİRİN</a:t>
            </a:r>
          </a:p>
        </p:txBody>
      </p:sp>
      <p:pic>
        <p:nvPicPr>
          <p:cNvPr id="13318" name="Picture 6" descr="C:\Program Files\Common Files\Microsoft Shared\Clipart\cagcat50\PE01682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29200" y="2297113"/>
            <a:ext cx="3810000" cy="3724275"/>
          </a:xfrm>
        </p:spPr>
      </p:pic>
      <p:sp>
        <p:nvSpPr>
          <p:cNvPr id="7" name="Rectangle 8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3. AŞAMA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sz="2800"/>
              <a:t>OKULDAN GELİŞ ZAMANI İLE UYKUYA YATIŞ ZAMANI ARASINDA KALAN ZAMANI HESAPLAYIN</a:t>
            </a:r>
          </a:p>
        </p:txBody>
      </p:sp>
      <p:pic>
        <p:nvPicPr>
          <p:cNvPr id="15366" name="Picture 6" descr="C:\Program Files\Common Files\Microsoft Shared\Clipart\cagcat50\BS00559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29200" y="3078163"/>
            <a:ext cx="3810000" cy="2160587"/>
          </a:xfrm>
        </p:spPr>
      </p:pic>
      <p:sp>
        <p:nvSpPr>
          <p:cNvPr id="7" name="Rectangle 8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17526" name="Group 118"/>
          <p:cNvGraphicFramePr>
            <a:graphicFrameLocks noGrp="1"/>
          </p:cNvGraphicFramePr>
          <p:nvPr/>
        </p:nvGraphicFramePr>
        <p:xfrm>
          <a:off x="1295400" y="609600"/>
          <a:ext cx="7086600" cy="5230368"/>
        </p:xfrm>
        <a:graphic>
          <a:graphicData uri="http://schemas.openxmlformats.org/drawingml/2006/table">
            <a:tbl>
              <a:tblPr/>
              <a:tblGrid>
                <a:gridCol w="1295400"/>
                <a:gridCol w="1038225"/>
                <a:gridCol w="866775"/>
                <a:gridCol w="685800"/>
                <a:gridCol w="914400"/>
                <a:gridCol w="609600"/>
                <a:gridCol w="685800"/>
                <a:gridCol w="990600"/>
              </a:tblGrid>
              <a:tr h="152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PZT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ÇARŞ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PERŞ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CUMA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CUMT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PZR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14.00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14.45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ÖD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ÖDEV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15.00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15.45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16.00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16.45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TÜR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ÖDEV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" name="Rectangle 8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HERGÜN DÜZENLİ TEKRAR YAPIN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ÖDEVLERİNİZİ MUTLAKA YAPIN</a:t>
            </a:r>
            <a:br>
              <a:rPr lang="tr-TR"/>
            </a:br>
            <a:endParaRPr lang="tr-T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DERSİ DERSTE ÖĞRENİN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DERS ÇALIŞMA ORTAMINIZI DÜZENLEYİN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sz="2800"/>
              <a:t>ODA VEYA ÇALIŞMA KÖŞESİ AYARLAYIN</a:t>
            </a:r>
          </a:p>
          <a:p>
            <a:r>
              <a:rPr lang="tr-TR" sz="2800"/>
              <a:t>BOYUNUZA UYGUN BİR MASA VE SANDALYE EDİNİN</a:t>
            </a:r>
          </a:p>
        </p:txBody>
      </p:sp>
      <p:sp>
        <p:nvSpPr>
          <p:cNvPr id="23556" name="Rectangle 4"/>
          <p:cNvSpPr>
            <a:spLocks noGrp="1" noChangeArrowheads="1" noTextEdit="1"/>
          </p:cNvSpPr>
          <p:nvPr>
            <p:ph type="chart" sz="half" idx="2"/>
          </p:nvPr>
        </p:nvSpPr>
        <p:spPr/>
      </p:sp>
      <p:sp>
        <p:nvSpPr>
          <p:cNvPr id="7" name="Rectangle 8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sz="2800"/>
              <a:t>MASANIZ CAM KENARINDA OLMAMALI</a:t>
            </a:r>
          </a:p>
          <a:p>
            <a:r>
              <a:rPr lang="tr-TR" sz="2800"/>
              <a:t>ISI, IŞIK  SESSİZLİK AÇISINDAN DÜZENLEME YAPIN</a:t>
            </a:r>
          </a:p>
        </p:txBody>
      </p:sp>
      <p:sp>
        <p:nvSpPr>
          <p:cNvPr id="24580" name="Rectangle 4"/>
          <p:cNvSpPr>
            <a:spLocks noGrp="1" noChangeArrowheads="1" noTextEdit="1"/>
          </p:cNvSpPr>
          <p:nvPr>
            <p:ph type="chart" sz="half" idx="2"/>
          </p:nvPr>
        </p:nvSpPr>
        <p:spPr/>
      </p:sp>
      <p:sp>
        <p:nvSpPr>
          <p:cNvPr id="7" name="Rectangle 8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build="p" autoUpdateAnimBg="0"/>
      <p:bldP spid="2458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NİÇİN EĞİTİM ALIYORUZ?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sz="2800"/>
              <a:t>HAYAT STANDARDIMIZI YÜKSELTMEK</a:t>
            </a:r>
          </a:p>
          <a:p>
            <a:r>
              <a:rPr lang="tr-TR" sz="2800"/>
              <a:t>DÜNYAYI DAHA İYİ TANIMAMIZA YARDIMCI OLACAK BİLGİLERİ ALMAK</a:t>
            </a:r>
          </a:p>
          <a:p>
            <a:endParaRPr lang="tr-TR" sz="2800"/>
          </a:p>
        </p:txBody>
      </p:sp>
      <p:pic>
        <p:nvPicPr>
          <p:cNvPr id="3078" name="Picture 6" descr="C:\Program Files\Common Files\Microsoft Shared\Clipart\cagcat50\BS00554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29200" y="2497138"/>
            <a:ext cx="3810000" cy="3324225"/>
          </a:xfrm>
        </p:spPr>
      </p:pic>
      <p:sp>
        <p:nvSpPr>
          <p:cNvPr id="8" name="Rectangle 8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sz="2800"/>
              <a:t>ÇALIŞIRKEN MÜZİK DİNLEMEYİN</a:t>
            </a:r>
          </a:p>
          <a:p>
            <a:r>
              <a:rPr lang="tr-TR" sz="2800"/>
              <a:t>ÇALIŞMA MASASINDA SADECE DERS ÇALIŞIN</a:t>
            </a:r>
          </a:p>
          <a:p>
            <a:endParaRPr lang="tr-TR" sz="2800"/>
          </a:p>
        </p:txBody>
      </p:sp>
      <p:sp>
        <p:nvSpPr>
          <p:cNvPr id="25604" name="Rectangle 4"/>
          <p:cNvSpPr>
            <a:spLocks noGrp="1" noChangeArrowheads="1" noTextEdit="1"/>
          </p:cNvSpPr>
          <p:nvPr>
            <p:ph type="chart" sz="half" idx="2"/>
          </p:nvPr>
        </p:nvSpPr>
        <p:spPr/>
      </p:sp>
      <p:sp>
        <p:nvSpPr>
          <p:cNvPr id="7" name="Rectangle 8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OKU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ANLAT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TEKRARLA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DERSLERE ÖZGÜ ÇALIŞMA YÖNTEMLERİ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MATEMATİK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MATEMATİK</a:t>
            </a:r>
            <a:br>
              <a:rPr lang="tr-TR"/>
            </a:br>
            <a:endParaRPr lang="tr-TR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ÖDEVLERİ DÜZENLİ YAPIN</a:t>
            </a:r>
          </a:p>
          <a:p>
            <a:r>
              <a:rPr lang="tr-TR"/>
              <a:t>EZBERLEMEYİN, NASIL VE NİÇİNİ ANLAMAYA ÇALIŞIN</a:t>
            </a:r>
          </a:p>
          <a:p>
            <a:r>
              <a:rPr lang="tr-TR"/>
              <a:t>ÇÖZEMEDİĞİNİZ PROBLEM İÇİN YARDIM İSTEYİN</a:t>
            </a:r>
          </a:p>
          <a:p>
            <a:r>
              <a:rPr lang="tr-TR"/>
              <a:t>ALIŞTIRMALARI KENDİ BAŞINIZA YAPMAYA ÇALIŞIN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BİR PROBLEM NASIL ÇÖZÜLÜR?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*PROBLEMİ İKİYE BÖLÜN</a:t>
            </a:r>
          </a:p>
          <a:p>
            <a:r>
              <a:rPr lang="tr-TR"/>
              <a:t>                      VERİLEN NE?</a:t>
            </a:r>
          </a:p>
          <a:p>
            <a:r>
              <a:rPr lang="tr-TR"/>
              <a:t>                           İSTENEN NE?</a:t>
            </a:r>
          </a:p>
          <a:p>
            <a:r>
              <a:rPr lang="tr-TR"/>
              <a:t>*PROBLEMİN HANGİ KONUYLA İLGİLİ OLDUĞUNA KARAR VERİN</a:t>
            </a:r>
          </a:p>
          <a:p>
            <a:r>
              <a:rPr lang="tr-TR"/>
              <a:t>*DÜŞÜNDÜKLERİNİZİ KAĞIDA DÖKÜN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1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PROBLEM NASIL ÇÖZÜLÜR?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CEVABI BULUNCA KONTROL EDİN</a:t>
            </a:r>
          </a:p>
          <a:p>
            <a:r>
              <a:rPr lang="tr-TR"/>
              <a:t>DOĞRU DEĞİLSE NEDENİNİ ARAŞTIRIN</a:t>
            </a:r>
          </a:p>
          <a:p>
            <a:r>
              <a:rPr lang="tr-TR"/>
              <a:t>BULAMAZSANIZ ÖĞRETMENİNİZDEN YARDIM İSTEYİN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43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MATEMATİKTEN KORKMAYIN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NİÇİN EĞİTİM ALIYORUZ?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sz="2800"/>
              <a:t>YENİ İLGİ ALANLARI GELİŞTİRMEK</a:t>
            </a:r>
          </a:p>
          <a:p>
            <a:r>
              <a:rPr lang="tr-TR" sz="2800"/>
              <a:t>BİLEREK DÜŞÜNCE ÜRETEBİLMEK</a:t>
            </a:r>
          </a:p>
        </p:txBody>
      </p:sp>
      <p:pic>
        <p:nvPicPr>
          <p:cNvPr id="4102" name="Picture 6" descr="C:\Program Files\Common Files\Microsoft Shared\Clipart\cagcat50\BS00559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29200" y="3078163"/>
            <a:ext cx="3810000" cy="2160587"/>
          </a:xfrm>
        </p:spPr>
      </p:pic>
      <p:sp>
        <p:nvSpPr>
          <p:cNvPr id="7" name="Rectangle 8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FEN BİLGİSİ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KONUYU DERS KİTABINDAN BÜTÜN OLARAK OKUYUN</a:t>
            </a:r>
          </a:p>
          <a:p>
            <a:r>
              <a:rPr lang="tr-TR"/>
              <a:t>TEMEL KAVRAMLARI LİSTELEYİN VE AKIŞ ŞEMASI ÇIKARIN</a:t>
            </a:r>
          </a:p>
          <a:p>
            <a:r>
              <a:rPr lang="tr-TR"/>
              <a:t>ANA FİKİRLERİ ÇIKARIN</a:t>
            </a:r>
          </a:p>
          <a:p>
            <a:r>
              <a:rPr lang="tr-TR"/>
              <a:t>DERS KİTABINI  DETAYLI BİR ŞEKİLDE OKUYUN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TÜRKÇE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3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TÜRKÇE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KİTAP OKUYUN</a:t>
            </a:r>
          </a:p>
          <a:p>
            <a:pPr>
              <a:lnSpc>
                <a:spcPct val="90000"/>
              </a:lnSpc>
            </a:pPr>
            <a:r>
              <a:rPr lang="tr-TR"/>
              <a:t>DERSİ AKTİF OLARAK DİNLEYİN</a:t>
            </a:r>
          </a:p>
          <a:p>
            <a:pPr>
              <a:lnSpc>
                <a:spcPct val="90000"/>
              </a:lnSpc>
            </a:pPr>
            <a:r>
              <a:rPr lang="tr-TR"/>
              <a:t>GÜNLÜK TEKRARLAR YAPIN</a:t>
            </a:r>
          </a:p>
          <a:p>
            <a:pPr>
              <a:lnSpc>
                <a:spcPct val="90000"/>
              </a:lnSpc>
            </a:pPr>
            <a:r>
              <a:rPr lang="tr-TR"/>
              <a:t>ÖZELLİKLE DİLBİLGİSİ İÇİN ÖN HAZIRLIK YAPIN</a:t>
            </a:r>
          </a:p>
          <a:p>
            <a:pPr>
              <a:lnSpc>
                <a:spcPct val="90000"/>
              </a:lnSpc>
            </a:pPr>
            <a:r>
              <a:rPr lang="tr-TR"/>
              <a:t>GÜNLÜK TUTMA ALIŞKANLIĞI KOMPOZİSYON YAZMA GÜCÜNÜ ARTTIRIR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YABANCI DİL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1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YABANCI DİL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DERSE HAZIRLIKLI GELİN</a:t>
            </a:r>
          </a:p>
          <a:p>
            <a:r>
              <a:rPr lang="tr-TR"/>
              <a:t>HATA YAPMAKTAN KORKMAYIN</a:t>
            </a:r>
          </a:p>
          <a:p>
            <a:r>
              <a:rPr lang="tr-TR"/>
              <a:t>SIK TEKRAR YAPIN</a:t>
            </a:r>
          </a:p>
          <a:p>
            <a:r>
              <a:rPr lang="tr-TR"/>
              <a:t>YENİ ÖĞRENİLEN KELİMELERLE CÜMLE KURMAYA ÇALIŞIN</a:t>
            </a:r>
          </a:p>
          <a:p>
            <a:r>
              <a:rPr lang="tr-TR"/>
              <a:t>ŞARKI DİNLEYİP ANLAMAYA ÇALIŞIN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YABANCI DİL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OKUMA PARÇALARINI EVDE YÜKSEK SESLE OKUYUN</a:t>
            </a:r>
          </a:p>
          <a:p>
            <a:r>
              <a:rPr lang="tr-TR"/>
              <a:t>ÖĞRENMEKTE OLDUĞUNUZ DİL İLE İLGİLİ SEVİYENİZE UYGUN KİTAPLAR OKUYUN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059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SOSYAL BİLGİLER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utoUpdateAnimBg="0"/>
      <p:bldP spid="46083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SOSYAL BİLGİLER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DERSE HAZIRLIKLI GELİN</a:t>
            </a:r>
          </a:p>
          <a:p>
            <a:r>
              <a:rPr lang="tr-TR"/>
              <a:t>SEBEB-SONUÇ İLİŞKİLERİNE DİKKAT EDİN</a:t>
            </a:r>
          </a:p>
          <a:p>
            <a:r>
              <a:rPr lang="tr-TR"/>
              <a:t>DERTE NOT ALIN</a:t>
            </a:r>
          </a:p>
          <a:p>
            <a:r>
              <a:rPr lang="tr-TR"/>
              <a:t>SIK TEKRAR YAPIN</a:t>
            </a:r>
          </a:p>
          <a:p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07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/>
              <a:t>Kestanelik Çok Programlı Lisesi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SINAV TÜRLERİ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utoUpdateAnimBg="0"/>
      <p:bldP spid="4813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PLANLI DERS ÇALIŞMA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sz="2800"/>
              <a:t>HEM DERS ÇALIŞMAYA HEMDE DERS DIŞI ETKİNLİKLERE YETERLİ VAKİT AYIRABİLMEK İÇİN GEREKLİDİR</a:t>
            </a:r>
          </a:p>
        </p:txBody>
      </p:sp>
      <p:pic>
        <p:nvPicPr>
          <p:cNvPr id="5126" name="Picture 6" descr="C:\Program Files\Common Files\Microsoft Shared\Clipart\cagcat50\PE03254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66800" y="2441575"/>
            <a:ext cx="3810000" cy="3435350"/>
          </a:xfrm>
        </p:spPr>
      </p:pic>
      <p:sp>
        <p:nvSpPr>
          <p:cNvPr id="7" name="Rectangle 8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4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KLASİK YAZILI SINAVLAR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EN İYİ BİLDİĞİNİZ SORUDAN BAŞLAYIN</a:t>
            </a:r>
          </a:p>
          <a:p>
            <a:r>
              <a:rPr lang="tr-TR"/>
              <a:t>SORUYU İYİ OKUYUN VE SADECE İSTENİLENİ YAZIN</a:t>
            </a:r>
          </a:p>
          <a:p>
            <a:r>
              <a:rPr lang="tr-TR"/>
              <a:t>CEVABI DÜZENLİ YAZMAK İÇİN BİR TASLAK OLUŞTURUN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utoUpdateAnimBg="0"/>
      <p:bldP spid="49155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TEST TÜRÜ SINAVLAR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YANLIŞ CEVAP PUAN KAYBETTİRMİYORSA BOŞ SORU BIRAKMAYIN</a:t>
            </a:r>
          </a:p>
          <a:p>
            <a:pPr>
              <a:lnSpc>
                <a:spcPct val="90000"/>
              </a:lnSpc>
            </a:pPr>
            <a:r>
              <a:rPr lang="tr-TR"/>
              <a:t>YANLIŞLIĞINDAN EMİN OLDUĞUNUZ ŞIKLARI ELEYEREK DE SONUCA ULAŞABİLİRSİNİZ</a:t>
            </a:r>
          </a:p>
          <a:p>
            <a:pPr>
              <a:lnSpc>
                <a:spcPct val="90000"/>
              </a:lnSpc>
            </a:pPr>
            <a:r>
              <a:rPr lang="tr-TR"/>
              <a:t>ZORLANDIĞINIZ SORULARI GERİ DÖNMEK ÜZERE ATLAYIN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  <p:bldP spid="50179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BAŞARILAR </a:t>
            </a:r>
            <a:r>
              <a:rPr lang="tr-TR" dirty="0" smtClean="0"/>
              <a:t>DİLERİZ.</a:t>
            </a:r>
            <a:endParaRPr lang="tr-TR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419600"/>
            <a:ext cx="6400800" cy="1371600"/>
          </a:xfrm>
        </p:spPr>
        <p:txBody>
          <a:bodyPr/>
          <a:lstStyle/>
          <a:p>
            <a:r>
              <a:rPr lang="tr-TR" dirty="0" smtClean="0"/>
              <a:t>MELİN YILMAZ – MİNE GAMSIZ</a:t>
            </a:r>
            <a:endParaRPr lang="tr-TR" dirty="0"/>
          </a:p>
          <a:p>
            <a:r>
              <a:rPr lang="tr-TR" dirty="0" smtClean="0"/>
              <a:t>REHBER ÖĞRETMENLERİMİZ</a:t>
            </a:r>
            <a:endParaRPr lang="tr-T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utoUpdateAnimBg="0"/>
      <p:bldP spid="5120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DERS ÇALIŞMA PROGRAMI NASIL HAZIRLANIR?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HERKESİN DERS ÇALIŞMA PROGRAMI KENDİNE ÖZELDİR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 sz="2800"/>
              <a:t>BELİRLİ BİR PLAN DAHİLİNDE OKULLA İLGİLİ VE OKUL DIŞI ETKİNLİKLERİ DÜZENLEMEK VE DİSİPLİNLİ BİR ŞEKİLDE UYUM ŞARTTIR</a:t>
            </a:r>
          </a:p>
        </p:txBody>
      </p:sp>
      <p:pic>
        <p:nvPicPr>
          <p:cNvPr id="8197" name="Picture 5" descr="C:\Program Files\Common Files\Microsoft Shared\Clipart\cagcat50\PE01832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29200" y="2373313"/>
            <a:ext cx="3810000" cy="3481387"/>
          </a:xfrm>
        </p:spPr>
      </p:pic>
      <p:sp>
        <p:nvSpPr>
          <p:cNvPr id="7" name="Rectangle 8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1. AŞAMA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sz="2800"/>
              <a:t>HER DERSTEN ÇALIŞMANIZ GEREKEN KONULARI SAPTAYIN</a:t>
            </a:r>
          </a:p>
        </p:txBody>
      </p:sp>
      <p:pic>
        <p:nvPicPr>
          <p:cNvPr id="10245" name="Picture 5" descr="C:\Program Files\Common Files\Microsoft Shared\Clipart\cagcat50\BD06663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29200" y="2506663"/>
            <a:ext cx="3810000" cy="3305175"/>
          </a:xfrm>
        </p:spPr>
      </p:pic>
      <p:sp>
        <p:nvSpPr>
          <p:cNvPr id="7" name="Rectangle 8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2. AŞAMA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/>
          <a:p>
            <a:r>
              <a:rPr lang="tr-TR" dirty="0" smtClean="0"/>
              <a:t>Fahir İlkel Ortaokulu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</p:bldLst>
  </p:timing>
</p:sld>
</file>

<file path=ppt/theme/theme1.xml><?xml version="1.0" encoding="utf-8"?>
<a:theme xmlns:a="http://schemas.openxmlformats.org/drawingml/2006/main" name="Doğa">
  <a:themeElements>
    <a:clrScheme name="Doğa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Doğ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oğa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ğa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ğa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ğa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ğa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Designs\Doğa.pot</Template>
  <TotalTime>103</TotalTime>
  <Words>543</Words>
  <Application>Microsoft PowerPoint</Application>
  <PresentationFormat>Ekran Gösterisi (4:3)</PresentationFormat>
  <Paragraphs>154</Paragraphs>
  <Slides>42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42</vt:i4>
      </vt:variant>
    </vt:vector>
  </HeadingPairs>
  <TitlesOfParts>
    <vt:vector size="45" baseType="lpstr">
      <vt:lpstr>Times New Roman</vt:lpstr>
      <vt:lpstr>Wingdings</vt:lpstr>
      <vt:lpstr>Doğa</vt:lpstr>
      <vt:lpstr>VERİMLİ DERS ÇALIŞMA YÖNTEMLERİ</vt:lpstr>
      <vt:lpstr>NİÇİN EĞİTİM ALIYORUZ?</vt:lpstr>
      <vt:lpstr>NİÇİN EĞİTİM ALIYORUZ?</vt:lpstr>
      <vt:lpstr>PLANLI DERS ÇALIŞMA</vt:lpstr>
      <vt:lpstr>DERS ÇALIŞMA PROGRAMI NASIL HAZIRLANIR?</vt:lpstr>
      <vt:lpstr>HERKESİN DERS ÇALIŞMA PROGRAMI KENDİNE ÖZELDİR</vt:lpstr>
      <vt:lpstr>1. AŞAMA</vt:lpstr>
      <vt:lpstr>Slayt 8</vt:lpstr>
      <vt:lpstr>2. AŞAMA</vt:lpstr>
      <vt:lpstr>Slayt 10</vt:lpstr>
      <vt:lpstr>3. AŞAMA</vt:lpstr>
      <vt:lpstr>Slayt 12</vt:lpstr>
      <vt:lpstr>Slayt 13</vt:lpstr>
      <vt:lpstr>HERGÜN DÜZENLİ TEKRAR YAPIN</vt:lpstr>
      <vt:lpstr>ÖDEVLERİNİZİ MUTLAKA YAPIN </vt:lpstr>
      <vt:lpstr>DERSİ DERSTE ÖĞRENİN</vt:lpstr>
      <vt:lpstr>DERS ÇALIŞMA ORTAMINIZI DÜZENLEYİN</vt:lpstr>
      <vt:lpstr>Slayt 18</vt:lpstr>
      <vt:lpstr>Slayt 19</vt:lpstr>
      <vt:lpstr>Slayt 20</vt:lpstr>
      <vt:lpstr>OKU</vt:lpstr>
      <vt:lpstr>ANLAT</vt:lpstr>
      <vt:lpstr>TEKRARLA</vt:lpstr>
      <vt:lpstr>DERSLERE ÖZGÜ ÇALIŞMA YÖNTEMLERİ</vt:lpstr>
      <vt:lpstr>MATEMATİK</vt:lpstr>
      <vt:lpstr>MATEMATİK </vt:lpstr>
      <vt:lpstr>BİR PROBLEM NASIL ÇÖZÜLÜR?</vt:lpstr>
      <vt:lpstr>PROBLEM NASIL ÇÖZÜLÜR?</vt:lpstr>
      <vt:lpstr>MATEMATİKTEN KORKMAYIN</vt:lpstr>
      <vt:lpstr>FEN BİLGİSİ</vt:lpstr>
      <vt:lpstr>Slayt 31</vt:lpstr>
      <vt:lpstr>TÜRKÇE</vt:lpstr>
      <vt:lpstr>TÜRKÇE</vt:lpstr>
      <vt:lpstr>YABANCI DİL</vt:lpstr>
      <vt:lpstr>YABANCI DİL</vt:lpstr>
      <vt:lpstr>YABANCI DİL</vt:lpstr>
      <vt:lpstr>SOSYAL BİLGİLER</vt:lpstr>
      <vt:lpstr>SOSYAL BİLGİLER</vt:lpstr>
      <vt:lpstr>SINAV TÜRLERİ</vt:lpstr>
      <vt:lpstr>KLASİK YAZILI SINAVLAR</vt:lpstr>
      <vt:lpstr>TEST TÜRÜ SINAVLAR</vt:lpstr>
      <vt:lpstr>BAŞARILAR DİLERİZ.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VERİMLİ DERS ÇALIŞMA YÖNTEMLERİ</dc:title>
  <dc:creator>ali haydar</dc:creator>
  <cp:lastModifiedBy>esenyurt</cp:lastModifiedBy>
  <cp:revision>6</cp:revision>
  <dcterms:created xsi:type="dcterms:W3CDTF">2007-03-19T10:40:56Z</dcterms:created>
  <dcterms:modified xsi:type="dcterms:W3CDTF">2015-02-25T14:56:37Z</dcterms:modified>
</cp:coreProperties>
</file>